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ags/tag2.xml" ContentType="application/vnd.openxmlformats-officedocument.presentationml.tags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76" r:id="rId1"/>
  </p:sldMasterIdLst>
  <p:notesMasterIdLst>
    <p:notesMasterId r:id="rId13"/>
  </p:notesMasterIdLst>
  <p:sldIdLst>
    <p:sldId id="270" r:id="rId2"/>
    <p:sldId id="258" r:id="rId3"/>
    <p:sldId id="261" r:id="rId4"/>
    <p:sldId id="264" r:id="rId5"/>
    <p:sldId id="263" r:id="rId6"/>
    <p:sldId id="271" r:id="rId7"/>
    <p:sldId id="265" r:id="rId8"/>
    <p:sldId id="266" r:id="rId9"/>
    <p:sldId id="267" r:id="rId10"/>
    <p:sldId id="268" r:id="rId11"/>
    <p:sldId id="269" r:id="rId12"/>
  </p:sldIdLst>
  <p:sldSz cx="9144000" cy="6858000" type="screen4x3"/>
  <p:notesSz cx="6858000" cy="91440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FF"/>
    </p:penClr>
  </p:showPr>
  <p:clrMru>
    <a:srgbClr val="FF5050"/>
    <a:srgbClr val="CC66FF"/>
    <a:srgbClr val="FF66FF"/>
    <a:srgbClr val="33CC3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411" autoAdjust="0"/>
    <p:restoredTop sz="93562" autoAdjust="0"/>
  </p:normalViewPr>
  <p:slideViewPr>
    <p:cSldViewPr>
      <p:cViewPr>
        <p:scale>
          <a:sx n="70" d="100"/>
          <a:sy n="70" d="100"/>
        </p:scale>
        <p:origin x="-1578" y="-4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6B9E2501-C333-45E4-9544-A13C93927FAC}" type="datetimeFigureOut">
              <a:rPr lang="es-ES"/>
              <a:pPr>
                <a:defRPr/>
              </a:pPr>
              <a:t>17/03/2010</a:t>
            </a:fld>
            <a:endParaRPr lang="es-E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s-ES" noProof="0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noProof="0" smtClean="0"/>
              <a:t>Haga clic para modificar el estilo de texto del patrón</a:t>
            </a:r>
          </a:p>
          <a:p>
            <a:pPr lvl="1"/>
            <a:r>
              <a:rPr lang="es-ES" noProof="0" smtClean="0"/>
              <a:t>Segundo nivel</a:t>
            </a:r>
          </a:p>
          <a:p>
            <a:pPr lvl="2"/>
            <a:r>
              <a:rPr lang="es-ES" noProof="0" smtClean="0"/>
              <a:t>Tercer nivel</a:t>
            </a:r>
          </a:p>
          <a:p>
            <a:pPr lvl="3"/>
            <a:r>
              <a:rPr lang="es-ES" noProof="0" smtClean="0"/>
              <a:t>Cuarto nivel</a:t>
            </a:r>
          </a:p>
          <a:p>
            <a:pPr lvl="4"/>
            <a:r>
              <a:rPr lang="es-ES" noProof="0" smtClean="0"/>
              <a:t>Quinto nivel</a:t>
            </a:r>
            <a:endParaRPr lang="es-ES" noProof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A01BF378-432E-40B3-8626-575AA090ABAF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3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S" smtClean="0"/>
          </a:p>
        </p:txBody>
      </p:sp>
      <p:sp>
        <p:nvSpPr>
          <p:cNvPr id="15364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F08B0F7-215E-4E6E-B45B-6047B246D182}" type="slidenum">
              <a:rPr lang="es-E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</a:t>
            </a:fld>
            <a:endParaRPr lang="es-E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7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S" smtClean="0"/>
          </a:p>
        </p:txBody>
      </p:sp>
      <p:sp>
        <p:nvSpPr>
          <p:cNvPr id="16388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6307131-7DBE-4FB0-93E3-E59F6991EC9D}" type="slidenum">
              <a:rPr lang="es-E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</a:t>
            </a:fld>
            <a:endParaRPr lang="es-E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1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b="1" i="1" smtClean="0"/>
          </a:p>
          <a:p>
            <a:pPr eaLnBrk="1" hangingPunct="1">
              <a:spcBef>
                <a:spcPct val="0"/>
              </a:spcBef>
            </a:pPr>
            <a:endParaRPr lang="en-US" b="1" i="1" smtClean="0"/>
          </a:p>
        </p:txBody>
      </p:sp>
      <p:sp>
        <p:nvSpPr>
          <p:cNvPr id="17412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686D8C9-B6EB-411B-B548-F1D800552F88}" type="slidenum">
              <a:rPr lang="es-E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7</a:t>
            </a:fld>
            <a:endParaRPr lang="es-E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Título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lIns="45720" tIns="0" rIns="45720" bIns="0" anchor="b">
            <a:scene3d>
              <a:camera prst="orthographicFront"/>
              <a:lightRig rig="soft" dir="t">
                <a:rot lat="0" lon="0" rev="17220000"/>
              </a:lightRig>
            </a:scene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9" name="8 Subtítulo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s-ES" smtClean="0"/>
              <a:t>Haga clic para modificar el estilo de subtítulo del patrón</a:t>
            </a:r>
            <a:endParaRPr lang="en-US"/>
          </a:p>
        </p:txBody>
      </p:sp>
      <p:sp>
        <p:nvSpPr>
          <p:cNvPr id="4" name="1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A7F3C6-8415-4ACD-889E-4798A90AE601}" type="datetimeFigureOut">
              <a:rPr lang="es-ES"/>
              <a:pPr>
                <a:defRPr/>
              </a:pPr>
              <a:t>17/03/2010</a:t>
            </a:fld>
            <a:endParaRPr lang="es-ES"/>
          </a:p>
        </p:txBody>
      </p:sp>
      <p:sp>
        <p:nvSpPr>
          <p:cNvPr id="5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2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BE5666-235E-420F-B53D-94FCF9607A9A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1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BB900C-C09A-42B7-9D5D-9C31B22CFF10}" type="datetimeFigureOut">
              <a:rPr lang="es-ES"/>
              <a:pPr>
                <a:defRPr/>
              </a:pPr>
              <a:t>17/03/2010</a:t>
            </a:fld>
            <a:endParaRPr lang="es-ES"/>
          </a:p>
        </p:txBody>
      </p:sp>
      <p:sp>
        <p:nvSpPr>
          <p:cNvPr id="5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2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83C16B-6A31-4A1D-9269-717BE8E03077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1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62850F-F3BC-4721-A529-88A89128CAAA}" type="datetimeFigureOut">
              <a:rPr lang="es-ES"/>
              <a:pPr>
                <a:defRPr/>
              </a:pPr>
              <a:t>17/03/2010</a:t>
            </a:fld>
            <a:endParaRPr lang="es-ES"/>
          </a:p>
        </p:txBody>
      </p:sp>
      <p:sp>
        <p:nvSpPr>
          <p:cNvPr id="5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2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92DE35-C69F-4263-A155-BC3830C6FE29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1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7A0B26-25A4-4CBD-A792-CF8BE2B8F98D}" type="datetimeFigureOut">
              <a:rPr lang="es-ES"/>
              <a:pPr>
                <a:defRPr/>
              </a:pPr>
              <a:t>17/03/2010</a:t>
            </a:fld>
            <a:endParaRPr lang="es-ES"/>
          </a:p>
        </p:txBody>
      </p:sp>
      <p:sp>
        <p:nvSpPr>
          <p:cNvPr id="5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2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784E4E-5597-4BBB-9E7D-E5CCC77F473D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7B78C9-BCC1-4F1B-BA44-0F43261F21EE}" type="datetimeFigureOut">
              <a:rPr lang="es-ES"/>
              <a:pPr>
                <a:defRPr/>
              </a:pPr>
              <a:t>17/03/2010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37B483-456E-4328-8A6D-23B2997DBCB3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1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40D683-A7C9-4DB5-8DCE-2492BBEC8AE6}" type="datetimeFigureOut">
              <a:rPr lang="es-ES"/>
              <a:pPr>
                <a:defRPr/>
              </a:pPr>
              <a:t>17/03/2010</a:t>
            </a:fld>
            <a:endParaRPr lang="es-ES"/>
          </a:p>
        </p:txBody>
      </p:sp>
      <p:sp>
        <p:nvSpPr>
          <p:cNvPr id="6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2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965850-76CE-41E3-991C-A531280047FB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7" name="1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78A0B9-5EC4-493D-8714-5E81D6CA7A5C}" type="datetimeFigureOut">
              <a:rPr lang="es-ES"/>
              <a:pPr>
                <a:defRPr/>
              </a:pPr>
              <a:t>17/03/2010</a:t>
            </a:fld>
            <a:endParaRPr lang="es-ES"/>
          </a:p>
        </p:txBody>
      </p:sp>
      <p:sp>
        <p:nvSpPr>
          <p:cNvPr id="8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9" name="2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F8831B-86A5-4052-90AE-32457DB25229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1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A9DFA3-7900-4BA6-9C0F-2A242ED771B5}" type="datetimeFigureOut">
              <a:rPr lang="es-ES"/>
              <a:pPr>
                <a:defRPr/>
              </a:pPr>
              <a:t>17/03/2010</a:t>
            </a:fld>
            <a:endParaRPr lang="es-ES"/>
          </a:p>
        </p:txBody>
      </p:sp>
      <p:sp>
        <p:nvSpPr>
          <p:cNvPr id="4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2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DBFD14-E75E-4798-B3A8-39F67A51BD18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431F28-705B-4430-AC86-ABE86E203017}" type="datetimeFigureOut">
              <a:rPr lang="es-ES"/>
              <a:pPr>
                <a:defRPr/>
              </a:pPr>
              <a:t>17/03/2010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2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E091D1-8769-4395-B66E-51A8B456A5EF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1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1F9146-3E56-45ED-8A37-D95BEE34686F}" type="datetimeFigureOut">
              <a:rPr lang="es-ES"/>
              <a:pPr>
                <a:defRPr/>
              </a:pPr>
              <a:t>17/03/2010</a:t>
            </a:fld>
            <a:endParaRPr lang="es-ES"/>
          </a:p>
        </p:txBody>
      </p:sp>
      <p:sp>
        <p:nvSpPr>
          <p:cNvPr id="6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2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5D6190-94A5-41D0-AD3C-89959FCCC61A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indent="0">
              <a:buNone/>
              <a:defRPr sz="3200"/>
            </a:lvl1pPr>
          </a:lstStyle>
          <a:p>
            <a:pPr lvl="0"/>
            <a:r>
              <a:rPr lang="es-ES" noProof="0" smtClean="0"/>
              <a:t>Haga clic en el icono para agregar una imagen</a:t>
            </a:r>
            <a:endParaRPr lang="en-US" noProof="0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rIns="45720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1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0BFDC6-C777-4E71-8777-EF024A8154C7}" type="datetimeFigureOut">
              <a:rPr lang="es-ES"/>
              <a:pPr>
                <a:defRPr/>
              </a:pPr>
              <a:t>17/03/2010</a:t>
            </a:fld>
            <a:endParaRPr lang="es-ES"/>
          </a:p>
        </p:txBody>
      </p:sp>
      <p:sp>
        <p:nvSpPr>
          <p:cNvPr id="6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2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302CE0-25F2-41AB-A158-91010D907ADD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2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1027" name="12 Marcador de texto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70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smtClean="0"/>
          </a:p>
        </p:txBody>
      </p:sp>
      <p:sp>
        <p:nvSpPr>
          <p:cNvPr id="14" name="1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shade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D74175AE-1B0F-4F9D-A30C-71E0B52067F1}" type="datetimeFigureOut">
              <a:rPr lang="es-ES"/>
              <a:pPr>
                <a:defRPr/>
              </a:pPr>
              <a:t>17/03/2010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shade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23" name="22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shade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D085654-2B9C-4A21-8B1F-25E4B442E5D2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901" r:id="rId1"/>
    <p:sldLayoutId id="2147483902" r:id="rId2"/>
    <p:sldLayoutId id="2147483911" r:id="rId3"/>
    <p:sldLayoutId id="2147483903" r:id="rId4"/>
    <p:sldLayoutId id="2147483904" r:id="rId5"/>
    <p:sldLayoutId id="2147483905" r:id="rId6"/>
    <p:sldLayoutId id="2147483906" r:id="rId7"/>
    <p:sldLayoutId id="2147483907" r:id="rId8"/>
    <p:sldLayoutId id="2147483908" r:id="rId9"/>
    <p:sldLayoutId id="2147483909" r:id="rId10"/>
    <p:sldLayoutId id="2147483910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100" b="1" kern="120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9pPr>
    </p:titleStyle>
    <p:bodyStyle>
      <a:lvl1pPr marL="547688" indent="-411163" algn="l" rtl="0" eaLnBrk="0" fontAlgn="base" hangingPunct="0">
        <a:spcBef>
          <a:spcPct val="20000"/>
        </a:spcBef>
        <a:spcAft>
          <a:spcPct val="0"/>
        </a:spcAft>
        <a:buClr>
          <a:srgbClr val="CBCBCB"/>
        </a:buClr>
        <a:buSzPct val="65000"/>
        <a:buFont typeface="Wingdings 2" pitchFamily="18" charset="2"/>
        <a:buChar char="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363" indent="-282575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 2" pitchFamily="18" charset="2"/>
        <a:buChar char="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475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95000"/>
        <a:buFont typeface="Wingdings" pitchFamily="2" charset="2"/>
        <a:buChar char="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2550" indent="-18256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00000"/>
        <a:buFont typeface="Wingdings 3" pitchFamily="18" charset="2"/>
        <a:buChar char="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4638" indent="-18256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 2" pitchFamily="18" charset="2"/>
        <a:buChar char="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G:\DSS_FLDA\WS320257.WMA" TargetMode="External"/><Relationship Id="rId4" Type="http://schemas.openxmlformats.org/officeDocument/2006/relationships/image" Target="../media/image19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audio" Target="file:///G:\DSS_FLDA\WS320249.WMA" TargetMode="External"/><Relationship Id="rId1" Type="http://schemas.openxmlformats.org/officeDocument/2006/relationships/tags" Target="../tags/tag1.xml"/><Relationship Id="rId6" Type="http://schemas.openxmlformats.org/officeDocument/2006/relationships/image" Target="../media/image6.png"/><Relationship Id="rId5" Type="http://schemas.openxmlformats.org/officeDocument/2006/relationships/image" Target="../media/image5.jpeg"/><Relationship Id="rId4" Type="http://schemas.openxmlformats.org/officeDocument/2006/relationships/notesSlide" Target="../notesSlides/notesSlid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G:\DSS_FLDA\WS320250.WMA" TargetMode="Externa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G:\DSS_FLDA\WS320251.WMA" TargetMode="External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file:///G:\DSS_FLDA\WS320252.WMA" TargetMode="External"/><Relationship Id="rId1" Type="http://schemas.openxmlformats.org/officeDocument/2006/relationships/tags" Target="../tags/tag2.xml"/><Relationship Id="rId6" Type="http://schemas.openxmlformats.org/officeDocument/2006/relationships/image" Target="../media/image13.png"/><Relationship Id="rId5" Type="http://schemas.openxmlformats.org/officeDocument/2006/relationships/image" Target="../media/image12.jpeg"/><Relationship Id="rId4" Type="http://schemas.openxmlformats.org/officeDocument/2006/relationships/notesSlide" Target="../notesSlides/notesSlide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G:\DSS_FLDA\WS320253.WMA" TargetMode="External"/><Relationship Id="rId4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G:\DSS_FLDA\WS320255.WMA" TargetMode="External"/><Relationship Id="rId4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-714412" y="0"/>
            <a:ext cx="10072758" cy="1357322"/>
          </a:xfrm>
        </p:spPr>
        <p:txBody>
          <a:bodyPr>
            <a:no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s-ES" sz="2800" i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/>
            </a:r>
            <a:br>
              <a:rPr lang="es-ES" sz="2800" i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</a:br>
            <a:r>
              <a:rPr lang="es-ES" sz="2800" i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/>
            </a:r>
            <a:br>
              <a:rPr lang="es-ES" sz="2800" i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</a:br>
            <a:r>
              <a:rPr lang="es-ES" sz="2800" i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/>
            </a:r>
            <a:br>
              <a:rPr lang="es-ES" sz="2800" i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</a:br>
            <a:r>
              <a:rPr lang="es-ES" sz="2800" i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/>
            </a:r>
            <a:br>
              <a:rPr lang="es-ES" sz="2800" i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</a:br>
            <a:r>
              <a:rPr lang="es-ES" sz="2800" i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/>
            </a:r>
            <a:br>
              <a:rPr lang="es-ES" sz="2800" i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</a:br>
            <a:r>
              <a:rPr lang="es-ES" sz="2800" i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/>
            </a:r>
            <a:br>
              <a:rPr lang="es-ES" sz="2800" i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</a:br>
            <a:r>
              <a:rPr lang="es-ES" sz="2800" i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/>
            </a:r>
            <a:br>
              <a:rPr lang="es-ES" sz="2800" i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</a:br>
            <a:r>
              <a:rPr lang="es-ES" sz="2800" i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/>
            </a:r>
            <a:br>
              <a:rPr lang="es-ES" sz="2800" i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</a:br>
            <a:r>
              <a:rPr lang="es-ES" sz="2800" i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/>
            </a:r>
            <a:br>
              <a:rPr lang="es-ES" sz="2800" i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</a:br>
            <a:r>
              <a:rPr lang="es-ES" sz="2800" i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/>
            </a:r>
            <a:br>
              <a:rPr lang="es-ES" sz="2800" i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</a:br>
            <a:r>
              <a:rPr lang="es-ES" sz="2800" i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/>
            </a:r>
            <a:br>
              <a:rPr lang="es-ES" sz="2800" i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</a:br>
            <a:r>
              <a:rPr lang="es-ES" sz="2800" i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/>
            </a:r>
            <a:br>
              <a:rPr lang="es-ES" sz="2800" i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</a:br>
            <a:r>
              <a:rPr lang="es-ES" sz="2800" i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/>
            </a:r>
            <a:br>
              <a:rPr lang="es-ES" sz="2800" i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</a:br>
            <a:r>
              <a:rPr lang="es-ES" sz="2800" i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   </a:t>
            </a:r>
            <a:r>
              <a:rPr lang="es-ES" sz="3600" cap="all" dirty="0" smtClean="0">
                <a:ln w="0"/>
                <a:solidFill>
                  <a:schemeClr val="bg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50000" endPos="50000" dist="5000" dir="5400000" sy="-100000" rotWithShape="0"/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MARKETS AND </a:t>
            </a:r>
            <a:r>
              <a:rPr lang="es-ES" sz="3600" cap="all" dirty="0" err="1" smtClean="0">
                <a:ln w="0"/>
                <a:solidFill>
                  <a:schemeClr val="bg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50000" endPos="50000" dist="5000" dir="5400000" sy="-100000" rotWithShape="0"/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cHARITIES</a:t>
            </a:r>
            <a:r>
              <a:rPr lang="es-ES" sz="3600" cap="all" dirty="0" smtClean="0">
                <a:ln w="0"/>
                <a:solidFill>
                  <a:schemeClr val="bg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50000" endPos="50000" dist="5000" dir="5400000" sy="-100000" rotWithShape="0"/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OF LONDON</a:t>
            </a:r>
            <a:r>
              <a:rPr lang="es-ES" sz="2800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/>
            </a:r>
            <a:br>
              <a:rPr lang="es-ES" sz="2800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</a:br>
            <a:r>
              <a:rPr lang="es-ES" sz="2800" i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/>
            </a:r>
            <a:br>
              <a:rPr lang="es-ES" sz="2800" i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</a:br>
            <a:r>
              <a:rPr lang="es-ES" sz="2800" i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/>
            </a:r>
            <a:br>
              <a:rPr lang="es-ES" sz="2800" i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</a:br>
            <a:r>
              <a:rPr lang="es-ES" sz="2800" i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/>
            </a:r>
            <a:br>
              <a:rPr lang="es-ES" sz="2800" i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</a:br>
            <a:r>
              <a:rPr lang="es-ES" sz="2800" i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/>
            </a:r>
            <a:br>
              <a:rPr lang="es-ES" sz="2800" i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</a:br>
            <a:r>
              <a:rPr lang="es-ES" sz="2800" i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/>
            </a:r>
            <a:br>
              <a:rPr lang="es-ES" sz="2800" i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</a:br>
            <a:r>
              <a:rPr lang="es-ES" sz="2800" i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/>
            </a:r>
            <a:br>
              <a:rPr lang="es-ES" sz="2800" i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</a:br>
            <a:r>
              <a:rPr lang="es-ES" sz="2800" i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/>
            </a:r>
            <a:br>
              <a:rPr lang="es-ES" sz="2800" i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</a:br>
            <a:r>
              <a:rPr lang="es-ES" sz="2800" i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/>
            </a:r>
            <a:br>
              <a:rPr lang="es-ES" sz="2800" i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</a:br>
            <a:r>
              <a:rPr lang="es-ES" sz="2800" i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/>
            </a:r>
            <a:br>
              <a:rPr lang="es-ES" sz="2800" i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</a:br>
            <a:r>
              <a:rPr lang="es-ES" sz="2800" i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/>
            </a:r>
            <a:br>
              <a:rPr lang="es-ES" sz="2800" i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</a:br>
            <a:r>
              <a:rPr lang="es-ES" sz="2800" i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/>
            </a:r>
            <a:br>
              <a:rPr lang="es-ES" sz="2800" i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</a:br>
            <a:r>
              <a:rPr lang="es-ES" sz="2800" i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                                                   </a:t>
            </a:r>
            <a:br>
              <a:rPr lang="es-ES" sz="2800" i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</a:br>
            <a:r>
              <a:rPr lang="es-ES" sz="2800" i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                                                          </a:t>
            </a:r>
            <a:r>
              <a:rPr lang="es-ES" sz="2800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s-ES" sz="2800" b="0" i="1" cap="all" dirty="0" err="1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Century Gothic" pitchFamily="34" charset="0"/>
                <a:ea typeface="Arial Unicode MS" pitchFamily="34" charset="-128"/>
                <a:cs typeface="Arial Unicode MS" pitchFamily="34" charset="-128"/>
              </a:rPr>
              <a:t>By</a:t>
            </a:r>
            <a:r>
              <a:rPr lang="es-ES" sz="2800" b="0" i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Century Gothic" pitchFamily="34" charset="0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s-ES" sz="2400" b="0" i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Century Gothic" pitchFamily="34" charset="0"/>
                <a:ea typeface="Arial Unicode MS" pitchFamily="34" charset="-128"/>
                <a:cs typeface="Arial Unicode MS" pitchFamily="34" charset="-128"/>
              </a:rPr>
              <a:t>Carla and Jennifer </a:t>
            </a:r>
            <a:endParaRPr lang="es-ES" sz="2400" b="0" i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Century Gothic" pitchFamily="34" charset="0"/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3" name="2 Imagen" descr="market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940284">
            <a:off x="4443413" y="2252663"/>
            <a:ext cx="4387850" cy="2921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" name="3 Imagen" descr="charity shop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0806045">
            <a:off x="315913" y="2046288"/>
            <a:ext cx="4530725" cy="328453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 advTm="3282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0" y="0"/>
            <a:ext cx="8929718" cy="1500174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s-ES" sz="3600" dirty="0" err="1" smtClean="0">
                <a:solidFill>
                  <a:schemeClr val="accent6">
                    <a:lumMod val="50000"/>
                  </a:schemeClr>
                </a:solidFill>
              </a:rPr>
              <a:t>Portobello</a:t>
            </a:r>
            <a:r>
              <a:rPr lang="es-ES" sz="3600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es-ES" sz="3600" dirty="0" err="1" smtClean="0">
                <a:solidFill>
                  <a:schemeClr val="accent6">
                    <a:lumMod val="50000"/>
                  </a:schemeClr>
                </a:solidFill>
              </a:rPr>
              <a:t>is</a:t>
            </a:r>
            <a:r>
              <a:rPr lang="es-ES" sz="3600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es-ES" sz="3600" dirty="0" err="1" smtClean="0">
                <a:solidFill>
                  <a:schemeClr val="accent6">
                    <a:lumMod val="50000"/>
                  </a:schemeClr>
                </a:solidFill>
              </a:rPr>
              <a:t>one</a:t>
            </a:r>
            <a:r>
              <a:rPr lang="es-ES" sz="3600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es-ES" sz="3600" dirty="0" err="1" smtClean="0">
                <a:solidFill>
                  <a:schemeClr val="accent6">
                    <a:lumMod val="50000"/>
                  </a:schemeClr>
                </a:solidFill>
              </a:rPr>
              <a:t>very</a:t>
            </a:r>
            <a:r>
              <a:rPr lang="es-ES" sz="3600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es-ES" sz="3600" dirty="0" err="1" smtClean="0">
                <a:solidFill>
                  <a:schemeClr val="accent6">
                    <a:lumMod val="50000"/>
                  </a:schemeClr>
                </a:solidFill>
              </a:rPr>
              <a:t>big</a:t>
            </a:r>
            <a:r>
              <a:rPr lang="es-ES" sz="3600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es-ES" sz="3600" dirty="0" err="1" smtClean="0">
                <a:solidFill>
                  <a:schemeClr val="accent6">
                    <a:lumMod val="50000"/>
                  </a:schemeClr>
                </a:solidFill>
              </a:rPr>
              <a:t>market</a:t>
            </a:r>
            <a:r>
              <a:rPr lang="es-ES" sz="3600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endParaRPr lang="es-ES" sz="3600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4" name="3 Marcador de contenido" descr="portobello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928662" y="1643050"/>
            <a:ext cx="6611140" cy="4421200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5" name="WS320257.WM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8839200" y="65532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5188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507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/>
          </p:nvPr>
        </p:nvSpPr>
        <p:spPr>
          <a:xfrm>
            <a:off x="642910" y="1285860"/>
            <a:ext cx="8143932" cy="4214842"/>
          </a:xfrm>
        </p:spPr>
        <p:txBody>
          <a:bodyPr numCol="1">
            <a:prstTxWarp prst="textFadeRight">
              <a:avLst/>
            </a:prstTxWarp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s-ES" dirty="0" err="1" smtClean="0"/>
              <a:t>The</a:t>
            </a:r>
            <a:r>
              <a:rPr lang="es-ES" dirty="0" smtClean="0"/>
              <a:t> </a:t>
            </a:r>
            <a:r>
              <a:rPr lang="es-ES" dirty="0" err="1" smtClean="0"/>
              <a:t>end</a:t>
            </a:r>
            <a:endParaRPr lang="es-ES" dirty="0"/>
          </a:p>
        </p:txBody>
      </p:sp>
    </p:spTree>
  </p:cSld>
  <p:clrMapOvr>
    <a:masterClrMapping/>
  </p:clrMapOvr>
  <p:transition advTm="3875">
    <p:newsflash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85720" y="214290"/>
            <a:ext cx="8429684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s-ES" sz="4800" u="sng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Arial Rounded MT Bold" pitchFamily="34" charset="0"/>
              </a:rPr>
              <a:t>CHARITIES OF LONDON</a:t>
            </a:r>
            <a:endParaRPr lang="es-ES" sz="4800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4" name="3 Marcador de contenido" descr="dsc00144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714348" y="1784533"/>
            <a:ext cx="6905652" cy="3884429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  <p:transition advTm="3141">
    <p:newsflash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 rot="20960371">
            <a:off x="878892" y="5054218"/>
            <a:ext cx="7703422" cy="1386913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i="1" dirty="0" smtClean="0">
                <a:solidFill>
                  <a:srgbClr val="33CC33"/>
                </a:solidFill>
                <a:latin typeface="Bodoni MT Black" pitchFamily="18" charset="0"/>
              </a:rPr>
              <a:t>This </a:t>
            </a:r>
            <a:r>
              <a:rPr lang="en-US" i="1" dirty="0">
                <a:solidFill>
                  <a:srgbClr val="33CC33"/>
                </a:solidFill>
                <a:latin typeface="Bodoni MT Black" pitchFamily="18" charset="0"/>
              </a:rPr>
              <a:t>is </a:t>
            </a:r>
            <a:r>
              <a:rPr lang="en-US" i="1" dirty="0" smtClean="0">
                <a:solidFill>
                  <a:srgbClr val="33CC33"/>
                </a:solidFill>
                <a:latin typeface="Bodoni MT Black" pitchFamily="18" charset="0"/>
              </a:rPr>
              <a:t>an Oxfam library</a:t>
            </a:r>
            <a:endParaRPr lang="es-ES" dirty="0">
              <a:solidFill>
                <a:srgbClr val="33CC33"/>
              </a:solidFill>
              <a:latin typeface="Bodoni MT Black" pitchFamily="18" charset="0"/>
            </a:endParaRPr>
          </a:p>
        </p:txBody>
      </p:sp>
      <p:pic>
        <p:nvPicPr>
          <p:cNvPr id="5" name="4 Marcador de contenido" descr="Main-OxfamBooks.jpg"/>
          <p:cNvPicPr>
            <a:picLocks noGrp="1" noChangeAspect="1"/>
          </p:cNvPicPr>
          <p:nvPr>
            <p:ph sz="half" idx="1"/>
          </p:nvPr>
        </p:nvPicPr>
        <p:blipFill>
          <a:blip r:embed="rId5"/>
          <a:stretch>
            <a:fillRect/>
          </a:stretch>
        </p:blipFill>
        <p:spPr>
          <a:xfrm rot="21044732">
            <a:off x="597373" y="593317"/>
            <a:ext cx="4238632" cy="5107287"/>
          </a:xfrm>
          <a:ln w="88900" cap="sq" cmpd="thickThin">
            <a:solidFill>
              <a:srgbClr val="000000"/>
            </a:solidFill>
          </a:ln>
          <a:effectLst>
            <a:innerShdw blurRad="76200">
              <a:srgbClr val="000000"/>
            </a:innerShdw>
          </a:effectLst>
        </p:spPr>
      </p:pic>
      <p:pic>
        <p:nvPicPr>
          <p:cNvPr id="7" name="WS320249.WMA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6"/>
          <a:stretch>
            <a:fillRect/>
          </a:stretch>
        </p:blipFill>
        <p:spPr>
          <a:xfrm>
            <a:off x="8839200" y="6553200"/>
            <a:ext cx="304800" cy="30480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ransition advTm="6422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106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14282" y="274638"/>
            <a:ext cx="8472518" cy="1225536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800" dirty="0" smtClean="0">
                <a:solidFill>
                  <a:srgbClr val="FF66FF"/>
                </a:solidFill>
                <a:latin typeface="Bodoni MT" pitchFamily="18" charset="0"/>
              </a:rPr>
              <a:t>There are also shops in the street</a:t>
            </a:r>
            <a:endParaRPr lang="es-ES" sz="4800" dirty="0">
              <a:solidFill>
                <a:srgbClr val="FF66FF"/>
              </a:solidFill>
              <a:latin typeface="Bodoni MT" pitchFamily="18" charset="0"/>
            </a:endParaRPr>
          </a:p>
        </p:txBody>
      </p:sp>
      <p:pic>
        <p:nvPicPr>
          <p:cNvPr id="4" name="3 Marcador de contenido" descr="113404-23092009n581984967_1467962_410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432983" y="1600200"/>
            <a:ext cx="6278033" cy="4708525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</p:pic>
      <p:pic>
        <p:nvPicPr>
          <p:cNvPr id="5" name="WS320250.WM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8839200" y="65532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5391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309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0" y="0"/>
            <a:ext cx="8706827" cy="1500174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400" dirty="0" smtClean="0">
                <a:solidFill>
                  <a:srgbClr val="FF0000"/>
                </a:solidFill>
                <a:latin typeface="+mn-lt"/>
                <a:cs typeface="Arial" pitchFamily="34" charset="0"/>
              </a:rPr>
              <a:t/>
            </a:r>
            <a:br>
              <a:rPr lang="en-US" sz="4400" dirty="0" smtClean="0">
                <a:solidFill>
                  <a:srgbClr val="FF0000"/>
                </a:solidFill>
                <a:latin typeface="+mn-lt"/>
                <a:cs typeface="Arial" pitchFamily="34" charset="0"/>
              </a:rPr>
            </a:br>
            <a:r>
              <a:rPr lang="en-US" sz="4000" dirty="0" smtClean="0">
                <a:solidFill>
                  <a:srgbClr val="FF0000"/>
                </a:solidFill>
                <a:latin typeface="Century Gothic" pitchFamily="34" charset="0"/>
                <a:cs typeface="Arial" pitchFamily="34" charset="0"/>
              </a:rPr>
              <a:t>At the shops you can find everything</a:t>
            </a:r>
            <a:r>
              <a:rPr lang="en-US" dirty="0" smtClean="0">
                <a:latin typeface="Arial Black" pitchFamily="34" charset="0"/>
              </a:rPr>
              <a:t/>
            </a:r>
            <a:br>
              <a:rPr lang="en-US" dirty="0" smtClean="0">
                <a:latin typeface="Arial Black" pitchFamily="34" charset="0"/>
              </a:rPr>
            </a:br>
            <a:endParaRPr lang="es-ES" dirty="0">
              <a:latin typeface="Arial Black" pitchFamily="34" charset="0"/>
            </a:endParaRPr>
          </a:p>
        </p:txBody>
      </p:sp>
      <p:pic>
        <p:nvPicPr>
          <p:cNvPr id="4" name="3 Marcador de contenido" descr="Charity+shop+Londres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071538" y="1285860"/>
            <a:ext cx="7072362" cy="5313828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  <a:softEdge rad="127000"/>
          </a:effectLst>
        </p:spPr>
      </p:pic>
      <p:pic>
        <p:nvPicPr>
          <p:cNvPr id="5" name="WS320251.WM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8839200" y="65532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5313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604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s-ES" sz="5400" dirty="0" smtClean="0">
                <a:latin typeface="Comic Sans MS" pitchFamily="66" charset="0"/>
              </a:rPr>
              <a:t>MARKETS OF LONDON</a:t>
            </a:r>
            <a:endParaRPr lang="es-ES" sz="5400" dirty="0">
              <a:latin typeface="Comic Sans MS" pitchFamily="66" charset="0"/>
            </a:endParaRPr>
          </a:p>
        </p:txBody>
      </p:sp>
      <p:pic>
        <p:nvPicPr>
          <p:cNvPr id="4" name="3 Marcador de contenido" descr="london-flea-market-camden-market-full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57313" y="1374775"/>
            <a:ext cx="6929437" cy="5197475"/>
          </a:xfrm>
          <a:ln w="38100" cap="sq">
            <a:solidFill>
              <a:srgbClr val="000000"/>
            </a:solidFill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 advTm="3046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0" y="714356"/>
            <a:ext cx="8472518" cy="1203348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s-ES" sz="6000" dirty="0" err="1" smtClean="0">
                <a:solidFill>
                  <a:srgbClr val="CC66FF"/>
                </a:solidFill>
                <a:latin typeface="Arial Rounded MT Bold" pitchFamily="34" charset="0"/>
              </a:rPr>
              <a:t>This</a:t>
            </a:r>
            <a:r>
              <a:rPr lang="es-ES" sz="6000" dirty="0" smtClean="0">
                <a:solidFill>
                  <a:srgbClr val="CC66FF"/>
                </a:solidFill>
                <a:latin typeface="Arial Rounded MT Bold" pitchFamily="34" charset="0"/>
              </a:rPr>
              <a:t> </a:t>
            </a:r>
            <a:r>
              <a:rPr lang="es-ES" sz="6000" dirty="0" err="1" smtClean="0">
                <a:solidFill>
                  <a:srgbClr val="CC66FF"/>
                </a:solidFill>
                <a:latin typeface="Arial Rounded MT Bold" pitchFamily="34" charset="0"/>
              </a:rPr>
              <a:t>is</a:t>
            </a:r>
            <a:r>
              <a:rPr lang="es-ES" sz="6000" dirty="0" smtClean="0">
                <a:solidFill>
                  <a:srgbClr val="CC66FF"/>
                </a:solidFill>
                <a:latin typeface="Arial Rounded MT Bold" pitchFamily="34" charset="0"/>
              </a:rPr>
              <a:t> a </a:t>
            </a:r>
            <a:r>
              <a:rPr lang="es-ES" sz="6000" dirty="0" err="1" smtClean="0">
                <a:solidFill>
                  <a:srgbClr val="CC66FF"/>
                </a:solidFill>
                <a:latin typeface="Arial Rounded MT Bold" pitchFamily="34" charset="0"/>
              </a:rPr>
              <a:t>famous</a:t>
            </a:r>
            <a:r>
              <a:rPr lang="es-ES" sz="6000" dirty="0" smtClean="0">
                <a:solidFill>
                  <a:srgbClr val="CC66FF"/>
                </a:solidFill>
                <a:latin typeface="Arial Rounded MT Bold" pitchFamily="34" charset="0"/>
              </a:rPr>
              <a:t> </a:t>
            </a:r>
            <a:r>
              <a:rPr lang="es-ES" sz="6000" dirty="0" err="1" smtClean="0">
                <a:solidFill>
                  <a:srgbClr val="CC66FF"/>
                </a:solidFill>
                <a:latin typeface="Arial Rounded MT Bold" pitchFamily="34" charset="0"/>
              </a:rPr>
              <a:t>market</a:t>
            </a:r>
            <a:r>
              <a:rPr lang="es-ES" sz="6000" dirty="0" smtClean="0">
                <a:solidFill>
                  <a:srgbClr val="CC66FF"/>
                </a:solidFill>
                <a:latin typeface="Arial Rounded MT Bold" pitchFamily="34" charset="0"/>
              </a:rPr>
              <a:t>  in London</a:t>
            </a:r>
            <a:r>
              <a:rPr lang="en-US" sz="5400" i="1" dirty="0" smtClean="0"/>
              <a:t/>
            </a:r>
            <a:br>
              <a:rPr lang="en-US" sz="5400" i="1" dirty="0" smtClean="0"/>
            </a:br>
            <a:endParaRPr lang="es-ES" sz="5400" u="sng" dirty="0">
              <a:solidFill>
                <a:srgbClr val="CC66FF"/>
              </a:solidFill>
              <a:latin typeface="Arial Rounded MT Bold" pitchFamily="34" charset="0"/>
            </a:endParaRPr>
          </a:p>
        </p:txBody>
      </p:sp>
      <p:pic>
        <p:nvPicPr>
          <p:cNvPr id="4" name="3 Marcador de contenido" descr="camden lock market.jpg"/>
          <p:cNvPicPr>
            <a:picLocks noGrp="1" noChangeAspect="1"/>
          </p:cNvPicPr>
          <p:nvPr>
            <p:ph idx="1"/>
          </p:nvPr>
        </p:nvPicPr>
        <p:blipFill>
          <a:blip r:embed="rId5"/>
          <a:stretch>
            <a:fillRect/>
          </a:stretch>
        </p:blipFill>
        <p:spPr>
          <a:xfrm>
            <a:off x="1357290" y="1928802"/>
            <a:ext cx="6096022" cy="3929667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5" name="WS320252.WMA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6"/>
          <a:stretch>
            <a:fillRect/>
          </a:stretch>
        </p:blipFill>
        <p:spPr>
          <a:xfrm>
            <a:off x="8839200" y="6553200"/>
            <a:ext cx="304800" cy="30480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ransition advTm="7313">
    <p:cover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008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000" i="1" dirty="0" smtClean="0">
                <a:solidFill>
                  <a:schemeClr val="tx2"/>
                </a:solidFill>
                <a:latin typeface="Century" pitchFamily="18" charset="0"/>
              </a:rPr>
              <a:t>In this market people can buy old things and secondhand clothing</a:t>
            </a:r>
            <a:endParaRPr lang="es-ES" sz="4000" i="1" dirty="0">
              <a:solidFill>
                <a:schemeClr val="tx2"/>
              </a:solidFill>
              <a:latin typeface="Century" pitchFamily="18" charset="0"/>
            </a:endParaRPr>
          </a:p>
        </p:txBody>
      </p:sp>
      <p:pic>
        <p:nvPicPr>
          <p:cNvPr id="4" name="3 Marcador de contenido" descr="Grenwich market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785918" y="2000240"/>
            <a:ext cx="6024562" cy="4518422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5" name="WS320253.WM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8839200" y="65532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12000"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2717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s-ES" dirty="0" err="1" smtClean="0">
                <a:solidFill>
                  <a:schemeClr val="accent2">
                    <a:lumMod val="60000"/>
                    <a:lumOff val="40000"/>
                  </a:schemeClr>
                </a:solidFill>
                <a:latin typeface="Arial Rounded MT Bold" pitchFamily="34" charset="0"/>
              </a:rPr>
              <a:t>Petticoat</a:t>
            </a:r>
            <a:r>
              <a:rPr lang="es-ES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Arial Rounded MT Bold" pitchFamily="34" charset="0"/>
              </a:rPr>
              <a:t> </a:t>
            </a:r>
            <a:r>
              <a:rPr lang="es-ES" dirty="0" err="1" smtClean="0">
                <a:solidFill>
                  <a:schemeClr val="accent2">
                    <a:lumMod val="60000"/>
                    <a:lumOff val="40000"/>
                  </a:schemeClr>
                </a:solidFill>
                <a:latin typeface="Arial Rounded MT Bold" pitchFamily="34" charset="0"/>
              </a:rPr>
              <a:t>is</a:t>
            </a:r>
            <a:r>
              <a:rPr lang="es-ES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Arial Rounded MT Bold" pitchFamily="34" charset="0"/>
              </a:rPr>
              <a:t> </a:t>
            </a:r>
            <a:r>
              <a:rPr lang="es-ES" dirty="0" err="1" smtClean="0">
                <a:solidFill>
                  <a:schemeClr val="accent2">
                    <a:lumMod val="60000"/>
                    <a:lumOff val="40000"/>
                  </a:schemeClr>
                </a:solidFill>
                <a:latin typeface="Arial Rounded MT Bold" pitchFamily="34" charset="0"/>
              </a:rPr>
              <a:t>the</a:t>
            </a:r>
            <a:r>
              <a:rPr lang="es-ES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Arial Rounded MT Bold" pitchFamily="34" charset="0"/>
              </a:rPr>
              <a:t> </a:t>
            </a:r>
            <a:r>
              <a:rPr lang="es-ES" dirty="0" err="1" smtClean="0">
                <a:solidFill>
                  <a:schemeClr val="accent2">
                    <a:lumMod val="60000"/>
                    <a:lumOff val="40000"/>
                  </a:schemeClr>
                </a:solidFill>
                <a:latin typeface="Arial Rounded MT Bold" pitchFamily="34" charset="0"/>
              </a:rPr>
              <a:t>oldest</a:t>
            </a:r>
            <a:r>
              <a:rPr lang="es-ES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Arial Rounded MT Bold" pitchFamily="34" charset="0"/>
              </a:rPr>
              <a:t> </a:t>
            </a:r>
            <a:r>
              <a:rPr lang="es-ES" dirty="0" err="1" smtClean="0">
                <a:solidFill>
                  <a:schemeClr val="accent2">
                    <a:lumMod val="60000"/>
                    <a:lumOff val="40000"/>
                  </a:schemeClr>
                </a:solidFill>
                <a:latin typeface="Arial Rounded MT Bold" pitchFamily="34" charset="0"/>
              </a:rPr>
              <a:t>market</a:t>
            </a:r>
            <a:endParaRPr lang="es-ES" dirty="0">
              <a:solidFill>
                <a:schemeClr val="accent2">
                  <a:lumMod val="60000"/>
                  <a:lumOff val="40000"/>
                </a:schemeClr>
              </a:solidFill>
              <a:latin typeface="Arial Rounded MT Bold" pitchFamily="34" charset="0"/>
            </a:endParaRPr>
          </a:p>
        </p:txBody>
      </p:sp>
      <p:pic>
        <p:nvPicPr>
          <p:cNvPr id="4" name="3 Marcador de contenido" descr="petticoat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214438" y="1643063"/>
            <a:ext cx="6829425" cy="4546600"/>
          </a:xfrm>
          <a:ln w="127000" cap="sq">
            <a:solidFill>
              <a:srgbClr val="000000"/>
            </a:solidFill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pic>
        <p:nvPicPr>
          <p:cNvPr id="5" name="WS320255.WM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8839200" y="65532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8906"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212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5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5.9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értice">
  <a:themeElements>
    <a:clrScheme name="Personalizado 1">
      <a:dk1>
        <a:srgbClr val="D0D0D0"/>
      </a:dk1>
      <a:lt1>
        <a:srgbClr val="D0D0D0"/>
      </a:lt1>
      <a:dk2>
        <a:srgbClr val="0983E7"/>
      </a:dk2>
      <a:lt2>
        <a:srgbClr val="F8F8F8"/>
      </a:lt2>
      <a:accent1>
        <a:srgbClr val="C6C6C6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Vértice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Vértice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419</TotalTime>
  <Words>52</Words>
  <Application>Microsoft Office PowerPoint</Application>
  <PresentationFormat>Presentación en pantalla (4:3)</PresentationFormat>
  <Paragraphs>14</Paragraphs>
  <Slides>11</Slides>
  <Notes>3</Notes>
  <HiddenSlides>0</HiddenSlides>
  <MMClips>7</MMClips>
  <ScaleCrop>false</ScaleCrop>
  <HeadingPairs>
    <vt:vector size="6" baseType="variant">
      <vt:variant>
        <vt:lpstr>Fuentes usadas</vt:lpstr>
      </vt:variant>
      <vt:variant>
        <vt:i4>7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11</vt:i4>
      </vt:variant>
    </vt:vector>
  </HeadingPairs>
  <TitlesOfParts>
    <vt:vector size="19" baseType="lpstr">
      <vt:lpstr>Arial</vt:lpstr>
      <vt:lpstr>Lucida Sans</vt:lpstr>
      <vt:lpstr>Book Antiqua</vt:lpstr>
      <vt:lpstr>Wingdings 2</vt:lpstr>
      <vt:lpstr>Wingdings</vt:lpstr>
      <vt:lpstr>Wingdings 3</vt:lpstr>
      <vt:lpstr>Calibri</vt:lpstr>
      <vt:lpstr>Vértice</vt:lpstr>
      <vt:lpstr>                 MARKETS AND cHARITIES OF LONDON                                                                                                                             By Carla and Jennifer </vt:lpstr>
      <vt:lpstr>CHARITIES OF LONDON</vt:lpstr>
      <vt:lpstr>This is an Oxfam library</vt:lpstr>
      <vt:lpstr>There are also shops in the street</vt:lpstr>
      <vt:lpstr> At the shops you can find everything </vt:lpstr>
      <vt:lpstr>MARKETS OF LONDON</vt:lpstr>
      <vt:lpstr>This is a famous market  in London </vt:lpstr>
      <vt:lpstr>In this market people can buy old things and secondhand clothing</vt:lpstr>
      <vt:lpstr>Petticoat is the oldest market</vt:lpstr>
      <vt:lpstr>Portobello is one very big market </vt:lpstr>
      <vt:lpstr>The end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CHARITIES LONDON</dc:title>
  <dc:creator>Jenni</dc:creator>
  <cp:lastModifiedBy>alumne</cp:lastModifiedBy>
  <cp:revision>41</cp:revision>
  <dcterms:created xsi:type="dcterms:W3CDTF">2010-02-10T17:40:59Z</dcterms:created>
  <dcterms:modified xsi:type="dcterms:W3CDTF">2010-03-17T11:15:59Z</dcterms:modified>
</cp:coreProperties>
</file>